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9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112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223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538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514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383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742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449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574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966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357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5970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746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410F8-916A-49C0-96B8-E40EE522C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988" y="295153"/>
            <a:ext cx="9470020" cy="987381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QIP CENTER </a:t>
            </a:r>
            <a:br>
              <a:rPr lang="en-US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INDIAN INSTITUTE OF TECHNOLOGY INDORE</a:t>
            </a:r>
            <a:endParaRPr lang="en-IN" sz="28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5265B9-FB98-48E0-9A35-759E8D6A6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6169" y="1711850"/>
            <a:ext cx="4617719" cy="1234550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j-ea"/>
                <a:cs typeface="+mj-cs"/>
              </a:rPr>
              <a:t>Certificate</a:t>
            </a:r>
            <a:endParaRPr lang="en-IN" sz="3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54BBB41-01D7-498E-9BFA-9EFE1F21F972}"/>
              </a:ext>
            </a:extLst>
          </p:cNvPr>
          <p:cNvSpPr txBox="1">
            <a:spLocks/>
          </p:cNvSpPr>
          <p:nvPr/>
        </p:nvSpPr>
        <p:spPr>
          <a:xfrm>
            <a:off x="330198" y="3088361"/>
            <a:ext cx="9245600" cy="16388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This is to certify that Ms./Mr./Mrs./Dr. …………………………..working as ……….in the department of ……………..at ……………………..has delivered expert talk/lecture in the AICTE-QIP sponsored online training program/short term course on “………………….” conducted by the Department of ………………………….. 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from …………to ……………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at 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IIT Indore.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84FBA92E-6152-458E-82BD-D14EED421694}"/>
              </a:ext>
            </a:extLst>
          </p:cNvPr>
          <p:cNvSpPr txBox="1">
            <a:spLocks/>
          </p:cNvSpPr>
          <p:nvPr/>
        </p:nvSpPr>
        <p:spPr>
          <a:xfrm>
            <a:off x="-1" y="6191250"/>
            <a:ext cx="9905999" cy="671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Course Coordinator 		   				  Coordinator, QIP</a:t>
            </a:r>
            <a:endParaRPr lang="en-IN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48289B-2B5D-4ED3-9F16-4E21A89B9739}"/>
              </a:ext>
            </a:extLst>
          </p:cNvPr>
          <p:cNvSpPr/>
          <p:nvPr/>
        </p:nvSpPr>
        <p:spPr>
          <a:xfrm>
            <a:off x="217990" y="266701"/>
            <a:ext cx="9470020" cy="629614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DBCCD76-4135-414B-AB56-513A5F0E2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9975" y="1268618"/>
            <a:ext cx="1777512" cy="174354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FFFB58C-E920-457A-8E05-C2A2F3B03E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347" t="1132" r="12262" b="9598"/>
          <a:stretch/>
        </p:blipFill>
        <p:spPr>
          <a:xfrm>
            <a:off x="512373" y="1310986"/>
            <a:ext cx="1777512" cy="1831501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5876631-9312-4CCA-8F16-805429A2050C}"/>
              </a:ext>
            </a:extLst>
          </p:cNvPr>
          <p:cNvCxnSpPr/>
          <p:nvPr/>
        </p:nvCxnSpPr>
        <p:spPr>
          <a:xfrm>
            <a:off x="419100" y="6067425"/>
            <a:ext cx="2019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02AF304-83A4-4BFA-A628-59A731DDB2BF}"/>
              </a:ext>
            </a:extLst>
          </p:cNvPr>
          <p:cNvCxnSpPr/>
          <p:nvPr/>
        </p:nvCxnSpPr>
        <p:spPr>
          <a:xfrm>
            <a:off x="7419975" y="6077817"/>
            <a:ext cx="2019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403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80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Times New Roman</vt:lpstr>
      <vt:lpstr>Office Theme</vt:lpstr>
      <vt:lpstr>QIP CENTER  INDIAN INSTITUTE OF TECHNOLOGY INDORE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CENTER FOR CONTINUING EDUCATION  INDIAN INSTITUTE OF TECHNOLOGY INDORE 453552</dc:title>
  <dc:creator>HP</dc:creator>
  <cp:lastModifiedBy>Surya Prakash</cp:lastModifiedBy>
  <cp:revision>15</cp:revision>
  <cp:lastPrinted>2021-11-29T10:50:52Z</cp:lastPrinted>
  <dcterms:created xsi:type="dcterms:W3CDTF">2020-09-26T03:07:26Z</dcterms:created>
  <dcterms:modified xsi:type="dcterms:W3CDTF">2021-12-29T21:48:04Z</dcterms:modified>
</cp:coreProperties>
</file>